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EGHAN Shane (COMM-EXT)" userId="S::shane.heneghan@ext.ec.europa.eu::c5985c72-71db-4713-a971-61de3d6a2006" providerId="AD" clId="Web-{E62026E9-B542-BD07-3AB2-9D31BACB8569}"/>
    <pc:docChg chg="modSld">
      <pc:chgData name="HENEGHAN Shane (COMM-EXT)" userId="S::shane.heneghan@ext.ec.europa.eu::c5985c72-71db-4713-a971-61de3d6a2006" providerId="AD" clId="Web-{E62026E9-B542-BD07-3AB2-9D31BACB8569}" dt="2024-05-24T08:06:26.609" v="2" actId="20577"/>
      <pc:docMkLst>
        <pc:docMk/>
      </pc:docMkLst>
      <pc:sldChg chg="modSp">
        <pc:chgData name="HENEGHAN Shane (COMM-EXT)" userId="S::shane.heneghan@ext.ec.europa.eu::c5985c72-71db-4713-a971-61de3d6a2006" providerId="AD" clId="Web-{E62026E9-B542-BD07-3AB2-9D31BACB8569}" dt="2024-05-24T08:05:52.512" v="1" actId="20577"/>
        <pc:sldMkLst>
          <pc:docMk/>
          <pc:sldMk cId="2564610488" sldId="407"/>
        </pc:sldMkLst>
        <pc:spChg chg="mod">
          <ac:chgData name="HENEGHAN Shane (COMM-EXT)" userId="S::shane.heneghan@ext.ec.europa.eu::c5985c72-71db-4713-a971-61de3d6a2006" providerId="AD" clId="Web-{E62026E9-B542-BD07-3AB2-9D31BACB8569}" dt="2024-05-24T08:05:52.512" v="1" actId="20577"/>
          <ac:spMkLst>
            <pc:docMk/>
            <pc:sldMk cId="2564610488" sldId="407"/>
            <ac:spMk id="21" creationId="{BC95A541-B699-FC49-8F92-76841E0C1748}"/>
          </ac:spMkLst>
        </pc:spChg>
      </pc:sldChg>
      <pc:sldChg chg="modSp">
        <pc:chgData name="HENEGHAN Shane (COMM-EXT)" userId="S::shane.heneghan@ext.ec.europa.eu::c5985c72-71db-4713-a971-61de3d6a2006" providerId="AD" clId="Web-{E62026E9-B542-BD07-3AB2-9D31BACB8569}" dt="2024-05-24T08:06:26.609" v="2" actId="20577"/>
        <pc:sldMkLst>
          <pc:docMk/>
          <pc:sldMk cId="2360240536" sldId="412"/>
        </pc:sldMkLst>
        <pc:spChg chg="mod">
          <ac:chgData name="HENEGHAN Shane (COMM-EXT)" userId="S::shane.heneghan@ext.ec.europa.eu::c5985c72-71db-4713-a971-61de3d6a2006" providerId="AD" clId="Web-{E62026E9-B542-BD07-3AB2-9D31BACB8569}" dt="2024-05-24T08:06:26.609" v="2" actId="20577"/>
          <ac:spMkLst>
            <pc:docMk/>
            <pc:sldMk cId="2360240536" sldId="412"/>
            <ac:spMk id="6" creationId="{B85D524C-A2B5-43BF-9CA2-7A17377B98C9}"/>
          </ac:spMkLst>
        </pc:spChg>
      </pc:sldChg>
    </pc:docChg>
  </pc:docChgLst>
</pc:chgInfo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2023-07-03T13:10:00Z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c8bd1b30-e3e9-45dc-b7b9-d46b685d857e</vt:lpwstr>
  </property>
  <property fmtid="{D5CDD505-2E9C-101B-9397-08002B2CF9AE}" pid="8" name="MSIP_Label_6bd9ddd1-4d20-43f6-abfa-fc3c07406f9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0x010100ECFDF3D715AA394A9B15E0E0FAA07E37</vt:lpwstr>
  </property>
</Properties>
</file>